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03" d="100"/>
          <a:sy n="103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402E-3D78-4867-AE84-53C683767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6761F-16F9-4CA0-AD42-4B7B26C61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975CE-023E-4066-A5F4-9E966492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32976-AE9D-4127-8767-273175FD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E9B9-6C2A-4A15-AA1E-8431AFA85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9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F71F7-7537-4681-B9B6-74534A89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D1949-D4A5-4398-82A7-7DEEEBBF7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E47E7-C57A-44B8-822B-F0991A51E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02643-9E22-48B4-84D3-747AB1D9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72C20-E191-4068-9035-F42FFB65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1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0BEA9-AA82-496E-8F6F-94990A74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59D44-CE8B-4B3A-9727-B95BC04DF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0AECD-0945-4E42-839D-9EB288A55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9F02-1540-48B9-A2A0-EC01CAC68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7AFE6-20B4-4C6A-AA30-A66E8D6E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7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24ABA-49AB-4A2E-88CF-72AE34B3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09E25-F09C-40C3-AD5C-28E2BC152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4DE1F-FD00-4AB3-93C1-CCB34F908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CCD69-9F15-4B13-9F71-57CD89CC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2556E-ACB2-4C3B-AD20-4539BCB1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456EF-B172-410A-A657-7B0F8F93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1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5BE71-7674-4AD3-AF46-856CC2A2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C2121-9105-4689-9FDA-347882580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06BD1-67AE-435C-AE9A-BFBB0390C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C1E83-60C6-4B3D-9E28-2A79BC24A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7E59F1-EC3D-4606-AE2F-FE1B81741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340AEE-4869-4216-94C4-73FBE548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B7B045-5DE5-466C-B63E-1D8F2EE9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8279A3-1736-4BE5-A351-C136C7CD5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4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6F71-E040-48C2-8469-BB37E6B0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B0838-82DB-4E3C-B9D1-6EB6BB32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661E47-139B-4D36-8172-55C1745FC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6099C-F0D2-439B-B3EA-59BB075B4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8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24A7D-22A3-4506-A283-9169A6AB1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C0640-035A-4086-94F6-10F084CB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5953F-B79C-4719-B9A2-89C8FE524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5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ADFB1-86D3-4D44-8D59-69E8F1E0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C2B1C-6403-465B-8AEA-CA824AEE5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B7336-D1CF-4EA1-95BA-09ECA33AF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557D68-863C-4C62-AD5A-3B06E577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02B05-341D-4D90-A048-834D4D6C9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BF743-DF02-4AD6-BFBA-0BCF554A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01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04C2-138C-4E82-98FF-9482DDA34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6FBB45-4116-4197-97A8-989C5EF9E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A3736-A6BC-49F3-A244-7FBBB953E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A96CE-A581-4DBE-874B-362390518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838B8-1132-4E09-8597-63C7AEF4B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52A36-5198-42DF-A08A-2C305A9A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6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6A488-8987-4552-967F-7FB78EB5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54370-14E0-4176-B962-6D54CDF69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C15DA-8BE4-4124-AF11-FCA664FD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1FC78-E776-4A06-86B9-CE800FCEC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02FBB-172F-485E-AF39-433FE936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6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83416-7ADD-4A8E-9084-F35E461D6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FA80A-9E70-42A7-94D2-73FA61210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C5ADB-3D18-48EF-8C61-D1BD1F103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6315F-F574-4B13-9EA5-72D06F047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28679-24F5-46C6-8C35-D2AFCA14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D4137F-9B20-45E2-9D78-9BB124C1D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DC0DE-CFBD-4CA0-A0CF-F1F1896EB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0CEB5-C7C3-4B2E-A50E-D0DEC711A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0D95D-7F54-4F57-BBAF-48A5C967CAA0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4590F-D060-48F9-9EA8-9338DB3E7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3D16-CFE5-4687-9266-2EFDE1028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1184F-5148-4456-BB35-8F6F670A1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3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5EEF003B-83B9-4BE3-8A60-227D0F8C9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678" y="2455860"/>
            <a:ext cx="9383583" cy="1079031"/>
          </a:xfrm>
          <a:prstGeom prst="rect">
            <a:avLst/>
          </a:prstGeom>
          <a:gradFill rotWithShape="0">
            <a:gsLst>
              <a:gs pos="0">
                <a:srgbClr val="3B618E"/>
              </a:gs>
              <a:gs pos="59000">
                <a:srgbClr val="95B4D8"/>
              </a:gs>
              <a:gs pos="100000">
                <a:srgbClr val="B9CDE5"/>
              </a:gs>
            </a:gsLst>
            <a:lin ang="16200000" scaled="1"/>
          </a:gradFill>
          <a:ln w="31750" algn="ctr">
            <a:solidFill>
              <a:srgbClr val="6F8EA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Coat II">
            <a:extLst>
              <a:ext uri="{FF2B5EF4-FFF2-40B4-BE49-F238E27FC236}">
                <a16:creationId xmlns:a16="http://schemas.microsoft.com/office/drawing/2014/main" id="{EB2A2122-3DEE-4F98-A9DB-A7872A240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70"/>
          <a:stretch>
            <a:fillRect/>
          </a:stretch>
        </p:blipFill>
        <p:spPr bwMode="auto">
          <a:xfrm>
            <a:off x="1224025" y="400728"/>
            <a:ext cx="9363236" cy="2006470"/>
          </a:xfrm>
          <a:prstGeom prst="rect">
            <a:avLst/>
          </a:prstGeom>
          <a:noFill/>
          <a:ln w="25400" algn="ctr">
            <a:solidFill>
              <a:srgbClr val="7992B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7F20ED2F-A85B-4E33-927B-66B8A64E1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333" y="2631134"/>
            <a:ext cx="8190689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REDEEMING LOVE FAMILY CHURCH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WordArt 6">
            <a:extLst>
              <a:ext uri="{FF2B5EF4-FFF2-40B4-BE49-F238E27FC236}">
                <a16:creationId xmlns:a16="http://schemas.microsoft.com/office/drawing/2014/main" id="{0D9F48C7-F7D8-4E49-AE7E-738AB53AAD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59602" y="2959344"/>
            <a:ext cx="6932645" cy="3926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53"/>
              </a:avLst>
            </a:prstTxWarp>
          </a:bodyPr>
          <a:lstStyle/>
          <a:p>
            <a:pPr algn="ctr" rtl="0">
              <a:buNone/>
            </a:pPr>
            <a:r>
              <a:rPr lang="en-US" sz="3600" b="1" kern="10" spc="0" dirty="0">
                <a:ln w="889" algn="ctr">
                  <a:solidFill>
                    <a:srgbClr val="0070C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FF"/>
                    </a:gs>
                    <a:gs pos="50000">
                      <a:srgbClr val="FFFFFF">
                        <a:gamma/>
                        <a:shade val="92941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0070C0">
                      <a:gamma/>
                      <a:shade val="60000"/>
                      <a:invGamma/>
                      <a:alpha val="74998"/>
                    </a:srgbClr>
                  </a:prst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Coat &amp; Blanket Drive</a:t>
            </a:r>
          </a:p>
        </p:txBody>
      </p:sp>
      <p:pic>
        <p:nvPicPr>
          <p:cNvPr id="1033" name="Picture 9" descr="BT1461111_l">
            <a:extLst>
              <a:ext uri="{FF2B5EF4-FFF2-40B4-BE49-F238E27FC236}">
                <a16:creationId xmlns:a16="http://schemas.microsoft.com/office/drawing/2014/main" id="{8AE90F62-91AB-4E31-9B4C-13E9A03CF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" r="33759"/>
          <a:stretch>
            <a:fillRect/>
          </a:stretch>
        </p:blipFill>
        <p:spPr bwMode="auto">
          <a:xfrm>
            <a:off x="1224026" y="4825681"/>
            <a:ext cx="9363236" cy="1808384"/>
          </a:xfrm>
          <a:prstGeom prst="rect">
            <a:avLst/>
          </a:prstGeom>
          <a:noFill/>
          <a:ln w="38100" cmpd="dbl" algn="ctr">
            <a:solidFill>
              <a:srgbClr val="1F497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F07446B-20DB-4AE9-AB1A-DFE5EA4F0A9A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1568333" y="4825682"/>
            <a:ext cx="8555380" cy="203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Help keep someone warm this winter!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Simply  bring gently used or new coats, blankets, hats, gloves and or scarves and place on the rack located in 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rlfc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 foyer.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Baskerville Old Face" panose="02020602080505020303" pitchFamily="18" charset="0"/>
              </a:rPr>
              <a:t>SEPTEMBER 30TH ~ OCTOBER 30TH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 Narrow" panose="020B0606020202030204" pitchFamily="34" charset="0"/>
              </a:rPr>
              <a:t>All items collected will go to benefit the homeless and orphans in our area.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rgbClr val="0F243E"/>
                </a:solidFill>
                <a:effectLst/>
                <a:latin typeface="Agency FB" panose="020B0503020202020204" pitchFamily="34" charset="0"/>
              </a:rPr>
              <a:t>Redeeming Love Family Church* 4525 Campground Road* Fayetteville, NC 28314* WWW.RLFC1.ORG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EC4E3E-5152-42AA-99C3-6F1CFEA8A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964" y="1472596"/>
            <a:ext cx="2267338" cy="8933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747B5C-83C2-4AE6-A7D0-A37866000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678" y="3508544"/>
            <a:ext cx="9383583" cy="12975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A94CDD-9E79-4243-B56D-19697A9C7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5924" y="3537617"/>
            <a:ext cx="2295329" cy="1274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274D63-DF84-4D43-A512-C696F70FE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271" y="3534892"/>
            <a:ext cx="2295329" cy="126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7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Agency FB</vt:lpstr>
      <vt:lpstr>Angsana New</vt:lpstr>
      <vt:lpstr>Arial</vt:lpstr>
      <vt:lpstr>Arial Narrow</vt:lpstr>
      <vt:lpstr>Baskerville Old Face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RLFCUser</dc:creator>
  <cp:lastModifiedBy>RLFCUser</cp:lastModifiedBy>
  <cp:revision>4</cp:revision>
  <dcterms:created xsi:type="dcterms:W3CDTF">2018-10-03T16:52:01Z</dcterms:created>
  <dcterms:modified xsi:type="dcterms:W3CDTF">2018-10-03T17:17:12Z</dcterms:modified>
</cp:coreProperties>
</file>